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2"/>
  </p:notesMasterIdLst>
  <p:handoutMasterIdLst>
    <p:handoutMasterId r:id="rId13"/>
  </p:handoutMasterIdLst>
  <p:sldIdLst>
    <p:sldId id="604" r:id="rId7"/>
    <p:sldId id="711" r:id="rId8"/>
    <p:sldId id="712" r:id="rId9"/>
    <p:sldId id="706" r:id="rId10"/>
    <p:sldId id="256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0" autoAdjust="0"/>
    <p:restoredTop sz="86485"/>
  </p:normalViewPr>
  <p:slideViewPr>
    <p:cSldViewPr snapToGrid="0" showGuides="1">
      <p:cViewPr varScale="1">
        <p:scale>
          <a:sx n="144" d="100"/>
          <a:sy n="144" d="100"/>
        </p:scale>
        <p:origin x="8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cufft/index.html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cuFFT</a:t>
            </a:r>
            <a:r>
              <a:rPr lang="en-US" dirty="0"/>
              <a:t> Data Types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567011-4CAA-D84E-9D8D-6D8A8F0A9D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cuFFT</a:t>
            </a:r>
            <a:r>
              <a:rPr lang="en-US" dirty="0"/>
              <a:t>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E9424-C8A8-544A-9740-C9D55CA84D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cuFFT</a:t>
            </a:r>
            <a:r>
              <a:rPr lang="en-US" dirty="0"/>
              <a:t> Plan Creation</a:t>
            </a:r>
            <a:br>
              <a:rPr lang="en-US" dirty="0"/>
            </a:br>
            <a:r>
              <a:rPr lang="en-US" dirty="0"/>
              <a:t>• Simple 1, 2, and 3-dimensional FF </a:t>
            </a:r>
          </a:p>
          <a:p>
            <a:r>
              <a:rPr lang="en-US" dirty="0"/>
              <a:t>• cufftPlan1D() / cufftPlan2D() / cufftPlan3D() </a:t>
            </a:r>
          </a:p>
          <a:p>
            <a:endParaRPr lang="en-US" dirty="0"/>
          </a:p>
          <a:p>
            <a:r>
              <a:rPr lang="en-US" dirty="0"/>
              <a:t>Batched Input and complex data layouts </a:t>
            </a:r>
          </a:p>
          <a:p>
            <a:r>
              <a:rPr lang="en-US" dirty="0"/>
              <a:t>• </a:t>
            </a:r>
            <a:r>
              <a:rPr lang="en-US" dirty="0" err="1"/>
              <a:t>cufftPlanMany</a:t>
            </a:r>
            <a:r>
              <a:rPr lang="en-US" dirty="0"/>
              <a:t>() </a:t>
            </a:r>
          </a:p>
          <a:p>
            <a:endParaRPr lang="en-US" dirty="0"/>
          </a:p>
          <a:p>
            <a:r>
              <a:rPr lang="en-US" dirty="0"/>
              <a:t>Like above supporting any type of precision </a:t>
            </a:r>
          </a:p>
          <a:p>
            <a:r>
              <a:rPr lang="en-US" dirty="0"/>
              <a:t>• </a:t>
            </a:r>
            <a:r>
              <a:rPr lang="en-US" dirty="0" err="1"/>
              <a:t>cufftXtMakePlanMany</a:t>
            </a:r>
            <a:r>
              <a:rPr lang="en-US" dirty="0"/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2371788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567011-4CAA-D84E-9D8D-6D8A8F0A9D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err="1"/>
              <a:t>cuFFT</a:t>
            </a:r>
            <a:r>
              <a:rPr lang="en-US" dirty="0"/>
              <a:t> Data Layouts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839EBC0-E633-504A-A8F8-14FF09107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1996358"/>
              </p:ext>
            </p:extLst>
          </p:nvPr>
        </p:nvGraphicFramePr>
        <p:xfrm>
          <a:off x="2527177" y="2279773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3790">
                  <a:extLst>
                    <a:ext uri="{9D8B030D-6E8A-4147-A177-3AD203B41FA5}">
                      <a16:colId xmlns:a16="http://schemas.microsoft.com/office/drawing/2014/main" val="4102755425"/>
                    </a:ext>
                  </a:extLst>
                </a:gridCol>
                <a:gridCol w="2512381">
                  <a:extLst>
                    <a:ext uri="{9D8B030D-6E8A-4147-A177-3AD203B41FA5}">
                      <a16:colId xmlns:a16="http://schemas.microsoft.com/office/drawing/2014/main" val="1336380928"/>
                    </a:ext>
                  </a:extLst>
                </a:gridCol>
                <a:gridCol w="2479829">
                  <a:extLst>
                    <a:ext uri="{9D8B030D-6E8A-4147-A177-3AD203B41FA5}">
                      <a16:colId xmlns:a16="http://schemas.microsoft.com/office/drawing/2014/main" val="192949043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FFT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975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 </a:t>
                      </a:r>
                      <a:r>
                        <a:rPr lang="en-US" dirty="0" err="1"/>
                        <a:t>cuFFTComplex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 </a:t>
                      </a:r>
                      <a:r>
                        <a:rPr lang="en-US" dirty="0" err="1"/>
                        <a:t>cuFFTComplex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38076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C2R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floor(x/2) + 1 </a:t>
                      </a:r>
                      <a:r>
                        <a:rPr lang="en-US" dirty="0" err="1"/>
                        <a:t>cuFFTComplex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 </a:t>
                      </a:r>
                      <a:r>
                        <a:rPr lang="en-US" dirty="0" err="1"/>
                        <a:t>cuFFTReal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43571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x </a:t>
                      </a:r>
                      <a:r>
                        <a:rPr lang="en-US" dirty="0" err="1"/>
                        <a:t>cuFFTReal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floor(x/2) + 1 </a:t>
                      </a:r>
                      <a:r>
                        <a:rPr lang="en-US" dirty="0" err="1"/>
                        <a:t>cuFFTComplex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1046942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A9048CC-F302-7646-850F-367B1B145E3B}"/>
              </a:ext>
            </a:extLst>
          </p:cNvPr>
          <p:cNvSpPr txBox="1"/>
          <p:nvPr/>
        </p:nvSpPr>
        <p:spPr>
          <a:xfrm>
            <a:off x="2039543" y="4452217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408066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Documentation. Found at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docs.nvidia.com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cuda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cufft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index.html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254</TotalTime>
  <Words>124</Words>
  <Application>Microsoft Macintosh PowerPoint</Application>
  <PresentationFormat>On-screen Show (16:9)</PresentationFormat>
  <Paragraphs>32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21</cp:revision>
  <dcterms:created xsi:type="dcterms:W3CDTF">2020-12-13T16:54:15Z</dcterms:created>
  <dcterms:modified xsi:type="dcterms:W3CDTF">2021-12-09T03:40:49Z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